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FC58-3906-48B1-A927-F1CF4C567ED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3F18-085A-44D5-8C4D-EBE455409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7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AFC58-3906-48B1-A927-F1CF4C567ED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3F18-085A-44D5-8C4D-EBE455409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r-PK" sz="8800" smtClean="0">
                <a:solidFill>
                  <a:schemeClr val="tx1"/>
                </a:solidFill>
                <a:effectLst/>
                <a:latin typeface="Jameel Noori Nastaleeq" pitchFamily="2" charset="-78"/>
                <a:cs typeface="Jameel Noori Nastaleeq" pitchFamily="2" charset="-78"/>
              </a:rPr>
              <a:t>اور جنت کا راستہ کیسا ہو گا</a:t>
            </a:r>
            <a:r>
              <a:rPr lang="ar-AE" sz="8800" smtClean="0">
                <a:solidFill>
                  <a:schemeClr val="tx1"/>
                </a:solidFill>
                <a:effectLst/>
                <a:latin typeface="Jameel Noori Nastaleeq" pitchFamily="2" charset="-78"/>
                <a:cs typeface="Jameel Noori Nastaleeq" pitchFamily="2" charset="-78"/>
              </a:rPr>
              <a:t>؟</a:t>
            </a:r>
            <a:endParaRPr lang="en-US" sz="8800" dirty="0">
              <a:solidFill>
                <a:schemeClr val="tx1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8800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meel Noori Nastaleeq" pitchFamily="2" charset="-78"/>
                <a:cs typeface="Jameel Noori Nastaleeq" pitchFamily="2" charset="-78"/>
              </a:rPr>
              <a:t>مہمان کی آمد</a:t>
            </a:r>
            <a:r>
              <a:rPr lang="en-US" sz="8800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meel Noori Nastaleeq" pitchFamily="2" charset="-78"/>
                <a:cs typeface="Jameel Noori Nastaleeq" pitchFamily="2" charset="-78"/>
              </a:rPr>
              <a:t> V.V.I.P</a:t>
            </a:r>
            <a:endParaRPr lang="en-US" sz="8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meel Noori Nastaleeq" pitchFamily="2" charset="-78"/>
              <a:cs typeface="Jameel Noori Nastaleeq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ur-PK" sz="8000" smtClean="0">
                <a:solidFill>
                  <a:schemeClr val="tx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رمضان اور انفاق</a:t>
            </a:r>
            <a:br>
              <a:rPr lang="ur-PK" sz="8000" smtClean="0">
                <a:solidFill>
                  <a:schemeClr val="tx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</a:br>
            <a:r>
              <a:rPr lang="ur-PK" sz="8000" smtClean="0">
                <a:solidFill>
                  <a:schemeClr val="tx1"/>
                </a:solidFill>
                <a:latin typeface="Attari_Quraan_Word" panose="02000000000000000000" pitchFamily="2" charset="-78"/>
                <a:cs typeface="Attari_Quraan_Word" panose="02000000000000000000" pitchFamily="2" charset="-78"/>
              </a:rPr>
              <a:t>وَشَھْرُاْلُموَا سَا ۃِ</a:t>
            </a:r>
            <a:br>
              <a:rPr lang="ur-PK" sz="8000" smtClean="0">
                <a:solidFill>
                  <a:schemeClr val="tx1"/>
                </a:solidFill>
                <a:latin typeface="Attari_Quraan_Word" panose="02000000000000000000" pitchFamily="2" charset="-78"/>
                <a:cs typeface="Attari_Quraan_Word" panose="02000000000000000000" pitchFamily="2" charset="-78"/>
              </a:rPr>
            </a:br>
            <a:r>
              <a:rPr lang="ur-PK" sz="8000" smtClean="0">
                <a:solidFill>
                  <a:schemeClr val="tx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یہ ہمدردی کا مہینہ ہے </a:t>
            </a:r>
            <a:r>
              <a:rPr lang="en-US" sz="8000" smtClean="0">
                <a:solidFill>
                  <a:schemeClr val="tx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/>
            </a:r>
            <a:br>
              <a:rPr lang="en-US" sz="8000" smtClean="0">
                <a:solidFill>
                  <a:schemeClr val="tx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</a:br>
            <a:r>
              <a:rPr lang="ur-PK" sz="8000" smtClean="0">
                <a:solidFill>
                  <a:schemeClr val="tx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endParaRPr lang="en-US" sz="8000" dirty="0">
              <a:solidFill>
                <a:schemeClr val="tx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r-PK" sz="6000" smtClean="0">
                <a:solidFill>
                  <a:srgbClr val="7030A0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خوشخبری </a:t>
            </a:r>
            <a:endParaRPr lang="en-US" sz="6000" dirty="0">
              <a:solidFill>
                <a:srgbClr val="7030A0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r-PK" sz="6000" smtClean="0">
                <a:solidFill>
                  <a:srgbClr val="7030A0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خوشخبری </a:t>
            </a:r>
            <a:endParaRPr lang="en-US" sz="6000" dirty="0">
              <a:solidFill>
                <a:srgbClr val="7030A0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ur-PK" sz="6000" smtClean="0">
                <a:solidFill>
                  <a:srgbClr val="7030A0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روزہ   	                             نہ رکھنے پر وعید</a:t>
            </a:r>
            <a:endParaRPr lang="en-US" sz="6000" dirty="0">
              <a:solidFill>
                <a:srgbClr val="7030A0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r-PK" sz="4800" smtClean="0">
                <a:solidFill>
                  <a:srgbClr val="C00000"/>
                </a:solidFill>
                <a:latin typeface="Jameel Noori Nastaleeq" pitchFamily="2" charset="-78"/>
                <a:cs typeface="Jameel Noori Nastaleeq" pitchFamily="2" charset="-78"/>
              </a:rPr>
              <a:t>روزے کے تین درجات</a:t>
            </a:r>
            <a:endParaRPr lang="en-US" sz="4800" dirty="0">
              <a:solidFill>
                <a:srgbClr val="C00000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sz="6600" smtClean="0">
                <a:solidFill>
                  <a:srgbClr val="C00000"/>
                </a:solidFill>
                <a:latin typeface="Jameel Noori Nastaleeq" pitchFamily="2" charset="-78"/>
                <a:cs typeface="Jameel Noori Nastaleeq" pitchFamily="2" charset="-78"/>
              </a:rPr>
              <a:t>روزے کا مقصد</a:t>
            </a:r>
            <a:endParaRPr lang="en-US" sz="6600" dirty="0">
              <a:solidFill>
                <a:srgbClr val="C00000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r-PK" sz="6600" b="0" smtClean="0">
                <a:ln w="0"/>
                <a:solidFill>
                  <a:schemeClr val="tx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ہمارے معاشرے کے کانٹے</a:t>
            </a:r>
            <a:endParaRPr lang="en-US" sz="6600" b="0" dirty="0">
              <a:ln w="0"/>
              <a:solidFill>
                <a:schemeClr val="tx1"/>
              </a:solidFill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12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r-PK" sz="5400" smtClean="0">
                <a:solidFill>
                  <a:srgbClr val="C00000"/>
                </a:solidFill>
              </a:rPr>
              <a:t>رمضان کے عشرے ۔</a:t>
            </a:r>
            <a:endParaRPr lang="en-US" sz="54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ur-PK" sz="6600" smtClean="0">
                <a:solidFill>
                  <a:srgbClr val="C00000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رمضان میں کردار کی بہتری کے کام </a:t>
            </a:r>
            <a:endParaRPr lang="en-US" sz="6600" dirty="0">
              <a:solidFill>
                <a:srgbClr val="C00000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ur-PK" sz="800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Jameel Noori Nastaleeq" pitchFamily="2" charset="-78"/>
                <a:cs typeface="Jameel Noori Nastaleeq" pitchFamily="2" charset="-78"/>
              </a:rPr>
              <a:t>جزاک اللہ</a:t>
            </a:r>
            <a:endParaRPr lang="en-US" sz="80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Jameel Noori Nastaleeq" pitchFamily="2" charset="-78"/>
              <a:cs typeface="Jameel Noori Nastaleeq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Office PowerPoint</Application>
  <PresentationFormat>On-screen Show (4:3)</PresentationFormat>
  <Paragraphs>12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Attari_Quraan_Word</vt:lpstr>
      <vt:lpstr>Calibri</vt:lpstr>
      <vt:lpstr>Calibri Light</vt:lpstr>
      <vt:lpstr>Jameel Noori Nastaleeq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اور جنت کا راستہ کیسا ہو گا؟</vt:lpstr>
      <vt:lpstr>PowerPoint Presentation</vt:lpstr>
      <vt:lpstr>PowerPoint Presentation</vt:lpstr>
      <vt:lpstr>PowerPoint Presentation</vt:lpstr>
      <vt:lpstr>PowerPoint Presentation</vt:lpstr>
      <vt:lpstr>مہمان کی آمد V.V.I.P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رمضان اور انفاق وَشَھْرُاْلُموَا سَا ۃِ یہ ہمدردی کا مہینہ ہے   </vt:lpstr>
      <vt:lpstr>PowerPoint Presentation</vt:lpstr>
      <vt:lpstr>خوشخبری </vt:lpstr>
      <vt:lpstr>خوشخبری </vt:lpstr>
      <vt:lpstr>روزہ                                 نہ رکھنے پر وعید</vt:lpstr>
      <vt:lpstr>روزے کے تین درجات</vt:lpstr>
      <vt:lpstr>PowerPoint Presentation</vt:lpstr>
      <vt:lpstr>روزے کا مقصد</vt:lpstr>
      <vt:lpstr>PowerPoint Presentation</vt:lpstr>
      <vt:lpstr>PowerPoint Presentation</vt:lpstr>
      <vt:lpstr>ہمارے معاشرے کے کانٹے</vt:lpstr>
      <vt:lpstr>PowerPoint Presentation</vt:lpstr>
      <vt:lpstr>PowerPoint Presentation</vt:lpstr>
      <vt:lpstr>PowerPoint Presentation</vt:lpstr>
      <vt:lpstr>رمضان کے عشرے ۔</vt:lpstr>
      <vt:lpstr>PowerPoint Presentation</vt:lpstr>
      <vt:lpstr>PowerPoint Presentation</vt:lpstr>
      <vt:lpstr>رمضان میں کردار کی بہتری کے کام </vt:lpstr>
      <vt:lpstr>PowerPoint Presentation</vt:lpstr>
      <vt:lpstr>PowerPoint Presentation</vt:lpstr>
      <vt:lpstr>PowerPoint Presentation</vt:lpstr>
      <vt:lpstr>PowerPoint Presentation</vt:lpstr>
      <vt:lpstr>جزاک اللہ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Rising Youth</dc:creator>
  <cp:lastModifiedBy>DIRC2</cp:lastModifiedBy>
  <cp:revision>2</cp:revision>
  <dcterms:created xsi:type="dcterms:W3CDTF">2016-05-06T10:47:20Z</dcterms:created>
  <dcterms:modified xsi:type="dcterms:W3CDTF">2018-05-07T08:04:19Z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3755250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